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3BD616-A444-4905-B4D1-286F216DECF0}" v="3086" dt="2018-05-16T08:06:43.071"/>
    <p1510:client id="{02DD59E9-77FB-4752-B224-D32B104707C5}" v="1" dt="2018-05-16T08:41:03.8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D9936-C493-4AAF-8CD4-BF79219038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57DBA8-A50D-4A9F-960E-7106ECB5CD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1A34F-C402-47D2-BD69-C66604799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58A64-02A0-4248-BE8E-FC96AA85B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65FC8-5682-4BEE-BBE2-A7DF379C0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37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BAAFF-6744-496C-9B88-56A1E4F9E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DE0BC-BBAE-4EA5-B2B5-5BFC77C52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57CCE-DF19-4732-A7BD-8E18475BB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6CC1B-767B-4F6F-8769-73ECBD50A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78681-2AB8-44F4-9408-27207507F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85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2D7BEF-4752-45C2-8E48-34F1D4A3DF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83A773-59F9-410D-AA1A-00CE22FECE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09FB7-B5FA-42AB-A35E-C254EB2F8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57909-BFAC-48AA-98CE-A579E400C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9167A-B9AE-411B-8E1F-9D71C2B3D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21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B2837-2061-48ED-9F00-D42EE2D3A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8BBC5-6ABD-4091-96C2-E5E889E0B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6E04E-85F3-474D-B3DC-31060ECB4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D3415-CF07-48BC-8FB1-A6A31B509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AA13F-F2F4-4051-A697-A6AE6095D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765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5022A-B84C-4849-B45D-2759A701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E53F1-4496-4685-A5A1-1C3D3023C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63718-739A-4611-BD02-5C8A48340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EA673-68F1-486C-B019-EF8C99C43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4FB39-FC9F-4891-8E14-9294BEE22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227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80C67-8ED9-473C-B7D3-7EF2A1EF0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2ED73-4ED8-48E3-A39B-EEEB95C393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B032BE-5563-49F6-A549-85DE87C40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42E78-0FDD-44F4-A052-74C12F36A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A9F9D-A30F-4407-9DF3-FA0247C70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5A0B1-911B-438D-8D5F-B3CEDB41D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54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EBB7B-5FBA-4779-9AD4-0BE6C5F03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2DD53-B998-4AB1-BF0D-D5FBD4C4F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4BF612-AFCA-4E1B-BBF8-458A42DAB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003D59-3DA2-436B-B83E-B3B33D5783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23B993-CDB2-4C72-9C2D-0C62609046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397FE0-AED4-4D98-B083-8146FFCDA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6018A4-884A-4DBE-922F-51F5201CB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C80457-361C-4ADF-AEE4-AA82AD9A6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842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C61A4-4654-4B78-BC3C-F8468772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4A315-4088-4F55-AC5B-C91C1984F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C8F8-3F9E-4F4A-B98E-6FC8594B1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88CDA-ADE7-4A09-A956-E0678EE4F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63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90A7DB-9DF4-4C73-A5E7-B23C08976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EB58F4-55A9-44F7-A925-0CD6EA45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0C1FBA-97B9-4488-9B8B-DE9BA3743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64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F826-4AA9-45A6-8941-1BEEBA813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EDC36-C283-4B5C-89AA-B38735478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9FF657-E226-4D3C-A013-9DE7D54933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AEC28-FE1F-443B-9AAB-2A2619C60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18931D-4333-4711-A124-44A1D81C9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8DFC92-65EB-40CC-8FE5-7F8CECC75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68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6961F-34E7-4AC6-9E6E-268F0A621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B1C733-50AC-4381-B619-66DE5478DA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55F6FC-0B5A-4B05-A2E6-4B427D64FF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CD1D74-A0AB-414A-AD85-1C58EBDDF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5C7D4A-5E86-4C29-B17A-71BEF3BA7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F38982-9CE5-4E75-826E-A96B43127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10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D307EA-D92B-4F60-B140-1A821AEA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4BA43A-196A-48B1-BE63-BC2D6B64B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745D2-12A2-47E6-A72F-D605D856D5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267E7-D5E7-4077-899E-714D6D91F89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0DAEF-9FC8-4763-A248-F9857F38CD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A858D-288F-4801-BAD7-7375B23694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D8ECE-DD77-46A0-AFE7-59D71EBA5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253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29B3B-F04C-43EC-AA17-8D0F0BE2C5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TNE6006 Networks and Switching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156794-6F01-465D-AE18-A44BAC5ED5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63705"/>
            <a:ext cx="9144000" cy="1994095"/>
          </a:xfrm>
        </p:spPr>
        <p:txBody>
          <a:bodyPr>
            <a:normAutofit fontScale="62500" lnSpcReduction="20000"/>
          </a:bodyPr>
          <a:lstStyle/>
          <a:p>
            <a:r>
              <a:rPr lang="en-US" sz="2600" dirty="0"/>
              <a:t>Discussion of deploying VoIP into existing Network model</a:t>
            </a:r>
          </a:p>
          <a:p>
            <a:pPr algn="l"/>
            <a:r>
              <a:rPr lang="en-US" dirty="0"/>
              <a:t>Group Members:</a:t>
            </a:r>
          </a:p>
          <a:p>
            <a:pPr algn="l"/>
            <a:r>
              <a:rPr lang="en-US" dirty="0"/>
              <a:t>Bikesh Nath Khanal – 101985810 – 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Suraj Kumar </a:t>
            </a:r>
            <a:r>
              <a:rPr lang="en-US" dirty="0" err="1"/>
              <a:t>Gudimetta</a:t>
            </a:r>
            <a:r>
              <a:rPr lang="en-US" dirty="0"/>
              <a:t> – 101774225 – </a:t>
            </a:r>
          </a:p>
          <a:p>
            <a:pPr algn="l"/>
            <a:endParaRPr lang="en-US" dirty="0"/>
          </a:p>
          <a:p>
            <a:pPr algn="l"/>
            <a:r>
              <a:rPr lang="en-US" dirty="0" err="1"/>
              <a:t>Chiruguri</a:t>
            </a:r>
            <a:r>
              <a:rPr lang="en-US" dirty="0"/>
              <a:t> </a:t>
            </a:r>
            <a:r>
              <a:rPr lang="en-US" dirty="0" err="1"/>
              <a:t>Akshay</a:t>
            </a:r>
            <a:r>
              <a:rPr lang="en-US" dirty="0"/>
              <a:t> Sai – 101932272</a:t>
            </a:r>
          </a:p>
          <a:p>
            <a:pPr algn="l"/>
            <a:endParaRPr lang="en-US" dirty="0"/>
          </a:p>
        </p:txBody>
      </p:sp>
      <p:pic>
        <p:nvPicPr>
          <p:cNvPr id="5" name="Bikesh">
            <a:hlinkClick r:id="" action="ppaction://media"/>
            <a:extLst>
              <a:ext uri="{FF2B5EF4-FFF2-40B4-BE49-F238E27FC236}">
                <a16:creationId xmlns:a16="http://schemas.microsoft.com/office/drawing/2014/main" id="{76C1A347-E6E2-4747-963B-79CF735CA7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81378" y="3553337"/>
            <a:ext cx="609600" cy="609600"/>
          </a:xfrm>
          <a:prstGeom prst="rect">
            <a:avLst/>
          </a:prstGeom>
        </p:spPr>
      </p:pic>
      <p:pic>
        <p:nvPicPr>
          <p:cNvPr id="6" name="Suraj">
            <a:hlinkClick r:id="" action="ppaction://media"/>
            <a:extLst>
              <a:ext uri="{FF2B5EF4-FFF2-40B4-BE49-F238E27FC236}">
                <a16:creationId xmlns:a16="http://schemas.microsoft.com/office/drawing/2014/main" id="{ED4CD89E-3ED3-4AB4-A8FA-DCD354F7C05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86178" y="420631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41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5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04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0303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D7B94-4325-48EA-B40F-D8ABD726C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Other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4BBEF-A399-4241-8E59-5179C1392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To ensure network is ready for VoIP deployment the following features has to be given special consideration: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Voice quality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Ability to deliver video for conferencing, if it’s a requirement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Ability to always receive calls, even during times of high data traffic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Ability to support remote and travelling workers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604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76CBD-5512-4F10-AF84-339CE9D84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Switch configuration to support VoIP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0E9C5-FCF9-448E-9A96-260EF12FD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Ensure that the switches have clean configuration for optimized communication.</a:t>
            </a:r>
          </a:p>
          <a:p>
            <a:r>
              <a:rPr lang="en-US" dirty="0"/>
              <a:t>They should not be connected switch-switch as this causes major bottlenecks in network traffic which both impacts QoS and cause undesirable results.</a:t>
            </a:r>
          </a:p>
          <a:p>
            <a:r>
              <a:rPr lang="en-US" dirty="0"/>
              <a:t>Additionally Power over Ethernet (PoE) switches should be configured to assist with disaster recovery protocols.</a:t>
            </a:r>
          </a:p>
        </p:txBody>
      </p:sp>
    </p:spTree>
    <p:extLst>
      <p:ext uri="{BB962C8B-B14F-4D97-AF65-F5344CB8AC3E}">
        <p14:creationId xmlns:p14="http://schemas.microsoft.com/office/powerpoint/2010/main" val="3719072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1B537-69EB-4651-84FA-A78940EF5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Network Convergence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BA06F-77E8-43A4-B3E7-CA7AED107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 convergence is the efficient coexistence of telephone, video and data communication within a single network.</a:t>
            </a:r>
          </a:p>
          <a:p>
            <a:r>
              <a:rPr lang="en-US" dirty="0"/>
              <a:t>The use of multiple communication modes on a single network offers convenience and flexibility that are not possible with separate infrastructures.</a:t>
            </a:r>
          </a:p>
          <a:p>
            <a:r>
              <a:rPr lang="en-US" dirty="0"/>
              <a:t>Network convergence is also called media</a:t>
            </a:r>
            <a:r>
              <a:rPr lang="en-US" i="1" dirty="0"/>
              <a:t> </a:t>
            </a:r>
            <a:r>
              <a:rPr lang="en-US" dirty="0"/>
              <a:t>convergence.</a:t>
            </a:r>
          </a:p>
        </p:txBody>
      </p:sp>
    </p:spTree>
    <p:extLst>
      <p:ext uri="{BB962C8B-B14F-4D97-AF65-F5344CB8AC3E}">
        <p14:creationId xmlns:p14="http://schemas.microsoft.com/office/powerpoint/2010/main" val="726507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2B379-ADA2-4391-940C-E9562BB45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Voice over Internet Protocol (VoIP)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F9270-0FAC-4A72-8381-8B0495253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is a methodology and group of technologies for the delivery of voice communications and multimedia sessions over Internet Protocol networks, such as internet.</a:t>
            </a:r>
          </a:p>
          <a:p>
            <a:r>
              <a:rPr lang="en-US" dirty="0"/>
              <a:t>With VoIP, analog voice calls are converted into packets of data. The packets travel like any other type of data over public internet or any private Internet Protocol(IP) network.</a:t>
            </a:r>
          </a:p>
          <a:p>
            <a:r>
              <a:rPr lang="en-US" dirty="0"/>
              <a:t>Using a VoIP service, we can initiate communication over landline phones or between two computers.</a:t>
            </a:r>
          </a:p>
          <a:p>
            <a:r>
              <a:rPr lang="en-US" dirty="0"/>
              <a:t>To ensure the best quality and security, consider using VoIP on a private IP network.</a:t>
            </a:r>
          </a:p>
        </p:txBody>
      </p:sp>
    </p:spTree>
    <p:extLst>
      <p:ext uri="{BB962C8B-B14F-4D97-AF65-F5344CB8AC3E}">
        <p14:creationId xmlns:p14="http://schemas.microsoft.com/office/powerpoint/2010/main" val="315155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19CA7-81B4-416C-A7F4-3C8F756FD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Considerations for Deploying VoIP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35406-64D4-4924-8856-2B2A7196E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Hosts</a:t>
            </a:r>
          </a:p>
          <a:p>
            <a:r>
              <a:rPr lang="en-US" dirty="0"/>
              <a:t>Growth Planning and Network Scalability</a:t>
            </a:r>
          </a:p>
          <a:p>
            <a:r>
              <a:rPr lang="en-US" dirty="0"/>
              <a:t>Phone System Management</a:t>
            </a:r>
          </a:p>
          <a:p>
            <a:r>
              <a:rPr lang="en-US" dirty="0"/>
              <a:t>Business-Critical Availability</a:t>
            </a:r>
          </a:p>
          <a:p>
            <a:r>
              <a:rPr lang="en-US" dirty="0"/>
              <a:t>Network Infrastructure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547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E7D15-806F-4815-A84A-5CF500D7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Current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EA048-F614-46AB-8764-F72A8BCEF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number of hosts and locations is the first consideration to deploy a VoIP to a business network. </a:t>
            </a:r>
          </a:p>
          <a:p>
            <a:r>
              <a:rPr lang="en-US" dirty="0"/>
              <a:t>As new IP handsets emerge, and conference phones in conference rooms and other advanced features for Management purposes we have to get a detailed current hosted network.</a:t>
            </a:r>
          </a:p>
        </p:txBody>
      </p:sp>
    </p:spTree>
    <p:extLst>
      <p:ext uri="{BB962C8B-B14F-4D97-AF65-F5344CB8AC3E}">
        <p14:creationId xmlns:p14="http://schemas.microsoft.com/office/powerpoint/2010/main" val="1069146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A657E-D682-41B1-A34C-69DD94CE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Growth Planning and Scalability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2060C-845E-4517-881A-676767E5A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choosing to adopt VoIP system, it is important for advanced planning of at least 3 to 5 years for the resource expansion than the present hosted system.</a:t>
            </a:r>
          </a:p>
          <a:p>
            <a:r>
              <a:rPr lang="en-US" dirty="0"/>
              <a:t>This eases in choosing number of networking and User devices.</a:t>
            </a:r>
          </a:p>
          <a:p>
            <a:r>
              <a:rPr lang="en-US" dirty="0"/>
              <a:t>Server size and virtualization may come into discussion to handle the growth of number of hosts using the network.</a:t>
            </a:r>
          </a:p>
        </p:txBody>
      </p:sp>
    </p:spTree>
    <p:extLst>
      <p:ext uri="{BB962C8B-B14F-4D97-AF65-F5344CB8AC3E}">
        <p14:creationId xmlns:p14="http://schemas.microsoft.com/office/powerpoint/2010/main" val="1113571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C666-FB8A-4D2B-B832-B1E0FFF81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Phone System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66FE4-3513-4D6E-AA55-EFA8E826D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Internal IT support personnel should be able to manage the phone system.</a:t>
            </a:r>
          </a:p>
          <a:p>
            <a:r>
              <a:rPr lang="en-US" dirty="0"/>
              <a:t>Enough of resources for the tech support should be available as it is costly to get resellers manufactured support </a:t>
            </a:r>
          </a:p>
        </p:txBody>
      </p:sp>
    </p:spTree>
    <p:extLst>
      <p:ext uri="{BB962C8B-B14F-4D97-AF65-F5344CB8AC3E}">
        <p14:creationId xmlns:p14="http://schemas.microsoft.com/office/powerpoint/2010/main" val="858895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BCDE4-A6F0-4F28-9E74-58CA73B61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Business-Critical Availability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8C925-333B-46C6-87B7-E4EE65E3E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phone system is an absolute requirement for sales and services.</a:t>
            </a:r>
          </a:p>
          <a:p>
            <a:r>
              <a:rPr lang="en-US" dirty="0"/>
              <a:t>The type of disaster recovery services offered is an important factor for the smooth running of services.</a:t>
            </a:r>
          </a:p>
          <a:p>
            <a:r>
              <a:rPr lang="en-US" dirty="0"/>
              <a:t>Type of redundancy offered. </a:t>
            </a:r>
          </a:p>
        </p:txBody>
      </p:sp>
    </p:spTree>
    <p:extLst>
      <p:ext uri="{BB962C8B-B14F-4D97-AF65-F5344CB8AC3E}">
        <p14:creationId xmlns:p14="http://schemas.microsoft.com/office/powerpoint/2010/main" val="629017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3736B-5CEB-48C5-9E8C-3C3F5E13A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Network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94E5D-7F68-4B83-8741-44C52428B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 must be capable of handling the bandwidth for the number of phone lines, concurrent calls, and planned growth.</a:t>
            </a:r>
          </a:p>
          <a:p>
            <a:r>
              <a:rPr lang="en-US" dirty="0"/>
              <a:t>A router with the ability of providing QoS is necessary to reserve prioritized bandwidth for voice and video.</a:t>
            </a:r>
          </a:p>
        </p:txBody>
      </p:sp>
    </p:spTree>
    <p:extLst>
      <p:ext uri="{BB962C8B-B14F-4D97-AF65-F5344CB8AC3E}">
        <p14:creationId xmlns:p14="http://schemas.microsoft.com/office/powerpoint/2010/main" val="2149546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491</Words>
  <Application>Microsoft Office PowerPoint</Application>
  <PresentationFormat>Widescreen</PresentationFormat>
  <Paragraphs>50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TNE6006 Networks and Switching  </vt:lpstr>
      <vt:lpstr>Network Convergence</vt:lpstr>
      <vt:lpstr>Voice over Internet Protocol (VoIP)</vt:lpstr>
      <vt:lpstr>Considerations for Deploying VoIP</vt:lpstr>
      <vt:lpstr>Current Hosts</vt:lpstr>
      <vt:lpstr>Growth Planning and Scalability</vt:lpstr>
      <vt:lpstr>Phone System Management</vt:lpstr>
      <vt:lpstr>Business-Critical Availability</vt:lpstr>
      <vt:lpstr>Network Infrastructure</vt:lpstr>
      <vt:lpstr>Other Considerations</vt:lpstr>
      <vt:lpstr>Switch configuration to support VoIP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TNE6006 Networks and Switching  </dc:title>
  <dc:creator>Bikesh Khanal</dc:creator>
  <cp:lastModifiedBy>Bikesh Khanal</cp:lastModifiedBy>
  <cp:revision>1</cp:revision>
  <dcterms:created xsi:type="dcterms:W3CDTF">2018-05-16T05:17:01Z</dcterms:created>
  <dcterms:modified xsi:type="dcterms:W3CDTF">2018-05-16T08:41:14Z</dcterms:modified>
</cp:coreProperties>
</file>

<file path=docProps/thumbnail.jpeg>
</file>